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58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4430824"/>
            <a:ext cx="7626424" cy="588640"/>
          </a:xfrm>
        </p:spPr>
        <p:txBody>
          <a:bodyPr>
            <a:normAutofit fontScale="90000"/>
          </a:bodyPr>
          <a:lstStyle/>
          <a:p>
            <a:r>
              <a:rPr lang="ru-RU" sz="5400" dirty="0" smtClean="0"/>
              <a:t>Семь советов музыкального руководителя</a:t>
            </a:r>
            <a:endParaRPr lang="ru-RU" sz="5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8960"/>
            <a:ext cx="3312368" cy="33123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9532" y="620688"/>
            <a:ext cx="7416824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МБДОУ «Колыванский детский сад «Светлячок»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296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75656" y="620687"/>
            <a:ext cx="6768752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Постигайте музыку вместе с ребёнком. Удивляйтесь, радуйтесь, сопереживайте, когда слушаете музыкальные произведения вместе. </a:t>
            </a:r>
            <a:endParaRPr lang="ru-RU" dirty="0"/>
          </a:p>
        </p:txBody>
      </p:sp>
      <p:pic>
        <p:nvPicPr>
          <p:cNvPr id="25" name="Объект 2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842063"/>
            <a:ext cx="3238500" cy="3238500"/>
          </a:xfr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3" y="1700808"/>
            <a:ext cx="6446395" cy="223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08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Объект 1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276872"/>
            <a:ext cx="4187825" cy="4187825"/>
          </a:xfrm>
        </p:spPr>
      </p:pic>
      <p:sp>
        <p:nvSpPr>
          <p:cNvPr id="17" name="TextBox 16"/>
          <p:cNvSpPr txBox="1"/>
          <p:nvPr/>
        </p:nvSpPr>
        <p:spPr>
          <a:xfrm>
            <a:off x="1115616" y="1340768"/>
            <a:ext cx="684076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Сделайте музыку желанным и почётным гостем в вашем доме.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047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628800"/>
            <a:ext cx="4377517" cy="4187825"/>
          </a:xfrm>
        </p:spPr>
      </p:pic>
      <p:sp>
        <p:nvSpPr>
          <p:cNvPr id="5" name="TextBox 4"/>
          <p:cNvSpPr txBox="1"/>
          <p:nvPr/>
        </p:nvSpPr>
        <p:spPr>
          <a:xfrm>
            <a:off x="971600" y="764704"/>
            <a:ext cx="6696744" cy="9233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Соберите коллекцию звучащих игрушек: барабанчиков, дудочек, металлофонов. Из них получится оркестр для семейных праздников.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637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8840"/>
            <a:ext cx="4187825" cy="4187825"/>
          </a:xfrm>
        </p:spPr>
      </p:pic>
      <p:sp>
        <p:nvSpPr>
          <p:cNvPr id="7" name="TextBox 6"/>
          <p:cNvSpPr txBox="1"/>
          <p:nvPr/>
        </p:nvSpPr>
        <p:spPr>
          <a:xfrm>
            <a:off x="5076056" y="1340768"/>
            <a:ext cx="2376264" cy="39703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Приучайте детей к внимательному слушанию музыки. Включённый </a:t>
            </a:r>
          </a:p>
          <a:p>
            <a:r>
              <a:rPr lang="ru-RU" dirty="0" smtClean="0"/>
              <a:t>без цели телевизор – враг музыкального воспитания. Музыка воздействует только в том случае, если </a:t>
            </a:r>
          </a:p>
          <a:p>
            <a:r>
              <a:rPr lang="ru-RU" dirty="0" smtClean="0"/>
              <a:t>её слушать.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599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44824"/>
            <a:ext cx="3196706" cy="4187825"/>
          </a:xfrm>
        </p:spPr>
      </p:pic>
      <p:sp>
        <p:nvSpPr>
          <p:cNvPr id="5" name="TextBox 4"/>
          <p:cNvSpPr txBox="1"/>
          <p:nvPr/>
        </p:nvSpPr>
        <p:spPr>
          <a:xfrm>
            <a:off x="5076056" y="1124744"/>
            <a:ext cx="2880320" cy="39703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Если ребёнок рано проявляет музыкальные способности – </a:t>
            </a:r>
          </a:p>
          <a:p>
            <a:r>
              <a:rPr lang="ru-RU" dirty="0" smtClean="0"/>
              <a:t>это сигнал, чтобы начать их развивать. Иначе вы упустите возможность формирования интеллектуальных, творческих музыкальных способностей ребёнка.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666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196752"/>
            <a:ext cx="3328370" cy="3744416"/>
          </a:xfrm>
        </p:spPr>
      </p:pic>
      <p:sp>
        <p:nvSpPr>
          <p:cNvPr id="7" name="TextBox 6"/>
          <p:cNvSpPr txBox="1"/>
          <p:nvPr/>
        </p:nvSpPr>
        <p:spPr>
          <a:xfrm>
            <a:off x="1043608" y="908720"/>
            <a:ext cx="3024336" cy="424731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Не огорчайтесь, если у вашего малыша нет настроения что-нибудь спеть или ему не хочется танцевать. Не расстраивайтесь, если пение кажется далёким от совершенства, а движения неуклюжи. 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r>
              <a:rPr lang="ru-RU" dirty="0" smtClean="0"/>
              <a:t>Для результата потребуются время и терпение.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977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276872"/>
            <a:ext cx="4951994" cy="4187825"/>
          </a:xfrm>
        </p:spPr>
      </p:pic>
      <p:sp>
        <p:nvSpPr>
          <p:cNvPr id="5" name="TextBox 4"/>
          <p:cNvSpPr txBox="1"/>
          <p:nvPr/>
        </p:nvSpPr>
        <p:spPr>
          <a:xfrm>
            <a:off x="1115616" y="1052736"/>
            <a:ext cx="6480720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Не прикрепляйте вашему ребёнку ярлык «немузыкальный», если вы ничего не сделали для того, чтобы эту музыкальность у него развить.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004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69</TotalTime>
  <Words>174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Аспект</vt:lpstr>
      <vt:lpstr>Семь советов музыкального руководителя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Семь советов музыкального руководителя</dc:title>
  <dc:creator>юзер</dc:creator>
  <cp:lastModifiedBy>юзер</cp:lastModifiedBy>
  <cp:revision>7</cp:revision>
  <dcterms:created xsi:type="dcterms:W3CDTF">2023-08-30T02:32:57Z</dcterms:created>
  <dcterms:modified xsi:type="dcterms:W3CDTF">2023-08-30T03:52:51Z</dcterms:modified>
</cp:coreProperties>
</file>